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CBD28F-EC9F-4A44-839F-1BBB04B6F49B}" type="datetimeFigureOut">
              <a:rPr lang="en-US" smtClean="0"/>
              <a:t>1/29/2012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F1CC88D-24BC-4D9C-A9F7-DCF2D49E4B25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olk-and-fairy-tal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1426" y="1524000"/>
            <a:ext cx="3061148" cy="4572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Folk Tale?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Folktales were the oral traditions of adults</a:t>
            </a:r>
          </a:p>
          <a:p>
            <a:pPr lvl="1"/>
            <a:r>
              <a:rPr lang="en-US" dirty="0" smtClean="0"/>
              <a:t>They were passed down generation after generation by word of mouth</a:t>
            </a:r>
          </a:p>
          <a:p>
            <a:endParaRPr lang="en-US" dirty="0" smtClean="0"/>
          </a:p>
          <a:p>
            <a:r>
              <a:rPr lang="en-US" dirty="0" smtClean="0"/>
              <a:t>They are stories about people’s lives and their imaginations as they struggled with their fears  and anxieties about the world around them.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folktale?</a:t>
            </a:r>
            <a:endParaRPr lang="en-US" dirty="0"/>
          </a:p>
        </p:txBody>
      </p:sp>
      <p:pic>
        <p:nvPicPr>
          <p:cNvPr id="2050" name="Picture 2" descr="C:\Users\Lynne M. Gorman\AppData\Local\Microsoft\Windows\Temporary Internet Files\Content.IE5\88T1XSKO\MP90044420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800600"/>
            <a:ext cx="2590800" cy="172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Folktales were made up to explain the wonders of the world.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What is a folktale?</a:t>
            </a:r>
            <a:endParaRPr lang="en-US" dirty="0"/>
          </a:p>
        </p:txBody>
      </p:sp>
      <p:pic>
        <p:nvPicPr>
          <p:cNvPr id="3074" name="Picture 2" descr="C:\Users\Lynne M. Gorman\AppData\Local\Microsoft\Windows\Temporary Internet Files\Content.IE5\A9ALGDES\MC90041359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590800"/>
            <a:ext cx="2113984" cy="3441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Trickster Tales</a:t>
            </a:r>
          </a:p>
          <a:p>
            <a:pPr algn="ctr"/>
            <a:r>
              <a:rPr lang="en-US" dirty="0" smtClean="0"/>
              <a:t>Fables</a:t>
            </a:r>
          </a:p>
          <a:p>
            <a:pPr algn="ctr"/>
            <a:r>
              <a:rPr lang="en-US" dirty="0" err="1" smtClean="0"/>
              <a:t>Porquoi</a:t>
            </a:r>
            <a:r>
              <a:rPr lang="en-US" dirty="0" smtClean="0"/>
              <a:t>  </a:t>
            </a:r>
            <a:r>
              <a:rPr lang="en-US" dirty="0" smtClean="0"/>
              <a:t>Stories</a:t>
            </a:r>
          </a:p>
          <a:p>
            <a:pPr algn="ctr"/>
            <a:r>
              <a:rPr lang="en-US" dirty="0" smtClean="0"/>
              <a:t>Fairytales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Different Types of Folktales</a:t>
            </a:r>
            <a:endParaRPr lang="en-US" dirty="0"/>
          </a:p>
        </p:txBody>
      </p:sp>
      <p:pic>
        <p:nvPicPr>
          <p:cNvPr id="4098" name="Picture 2" descr="C:\Users\Lynne M. Gorman\AppData\Local\Microsoft\Windows\Temporary Internet Files\Content.IE5\ZF2HQADN\MC9001160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886200"/>
            <a:ext cx="2853388" cy="2602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</TotalTime>
  <Words>79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Paper</vt:lpstr>
      <vt:lpstr>What is a Folk Tale?</vt:lpstr>
      <vt:lpstr>What is a folktale?</vt:lpstr>
      <vt:lpstr>What is a folktale?</vt:lpstr>
      <vt:lpstr>Different Types of Folktales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a Folk Tale?</dc:title>
  <dc:creator>Lynne M. Gorman</dc:creator>
  <cp:lastModifiedBy>Lynne M. Gorman</cp:lastModifiedBy>
  <cp:revision>1</cp:revision>
  <dcterms:created xsi:type="dcterms:W3CDTF">2012-01-29T16:52:28Z</dcterms:created>
  <dcterms:modified xsi:type="dcterms:W3CDTF">2012-01-29T16:54:13Z</dcterms:modified>
</cp:coreProperties>
</file>